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C80F5-79DA-6878-9AF7-D7A174FEC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FF2AC7-8759-B76E-3846-08D2B74F61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D8A7B-DF7D-AB68-525B-829DAB053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4D242-15E2-77B4-560D-9E784B21B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704744-76F9-B6CE-1890-6ECE46628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9792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9F1BC-CFDF-7384-7AA6-11BEF4C2C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1CD5FC-1E3B-2734-9F84-4BB9B0C9E4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7DF80-2C1F-3D60-91DE-3DBA7AFD5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10D7D-F8DB-DA89-3DF7-3483141D3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42CC5-61B0-75E2-90DB-8E0D3A7AF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915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2BF5B9-634C-B464-3738-1E0F940BCC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B6FF35-D04C-3A44-2E08-759DC1A00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E98EF-E7AC-E403-83BD-E2F468983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9CB21-D144-F81A-8EEA-E4179752E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402DF-8565-4DCE-1F1E-DDDDE9A09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2120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9C99C-A875-4CA0-D757-4C9D73689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13E6A-0215-C6D6-51E2-A49D0097B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D2E06-DEA2-9421-F8F0-FE16F5BC4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A3E7B-AE02-F0B2-BF6E-93180627C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D3C55-2810-48CA-EB58-CDD578DAD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6523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8DDDC-4017-2C43-DF58-F63C9C169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EFEFD6-96AE-C383-3E9D-A7004A30B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8BA42-A35E-318D-BBFF-DDBF552CB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23A7D-CD3B-B6BC-D3AA-9F3CEC661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EAF21-CE2F-2093-D280-796A54FB7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6025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064B8-71BC-615D-A9E7-44ABC8997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40689-FA2E-66D6-657F-A52347A857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01C4B3-C927-7888-1F60-FBD0EB74F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3E3579-602B-EBCB-1E35-CEF42A3FC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6A80D-15E6-2C3E-9ECB-D5EA9468B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F26EF-6A6E-1C54-BE7B-18899128F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2119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F43BB-55D9-5586-00AD-1845EEB34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D18D7-63EF-27E9-EC0E-05EA045F5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85BA31-CD00-60C7-CB1D-C5B2F4E7B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78FDBE-BD36-9976-1170-20372F7989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29CAB1-9B26-32DF-F9D5-48EC18DC32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0683E1-F926-C752-2967-65CD546F2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72C6A4-EDBC-3E83-B8BB-0000D63E2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3B9859-F380-B90E-3638-65F115195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0336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0DBCA-4E76-F072-F4F0-422BA43F6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6A1188-F6AC-A642-F9E2-C4EF113A7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B4CE5A-74E0-45AF-1B64-BCC11E456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B45D2C-0054-455A-E541-5DBA02F57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9146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478ACD-3E53-7A70-4BE4-74816F03F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AA9170-F19E-0E79-7155-37CC94BBE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59B0FA-1878-061A-DD73-771ADD95C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7221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73640-6260-C8F3-60C6-DEB782E59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5B91E-E9F8-23AB-F409-43ACB4413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3E2F1-DA40-489E-1C6F-435AB135A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33C976-8774-8887-5356-248191F81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126BE3-39F9-B3BC-72BA-3E8AEB10E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A9FC1-95F9-9304-1BB5-41032CC11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0310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31DE5-9DF1-4388-6C6F-A85B52992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5EE85E-E5C0-9CC2-7160-D5E6573F95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59EE71-9A3D-18D9-6A94-D3169ADE98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AF42E-39F8-5127-9486-8CFB0E3FD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E2112F-E625-796B-0BEA-3C579239A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07D194-F997-84CA-EF7E-6DE5C372D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9688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58865C-21AD-FC94-F689-F7C985AE5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79DE2-DB41-3DD0-6A65-975CE6DE5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AF6E1-502B-7F64-A777-271AD91112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4B7C9-D2E7-4EA3-9AC8-54F0B0EE2978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33E2E-1057-EA73-C149-14DBC09057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80858-311D-8773-24F4-2D9C6281C6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927E0-6628-4592-AFCF-1F90D6BB20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292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175C6C-FBC4-A19F-40BD-86B7EE6161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475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2B015-8E6A-5398-0FC9-3E1A71E8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639" y="365125"/>
            <a:ext cx="11098161" cy="1325563"/>
          </a:xfrm>
        </p:spPr>
        <p:txBody>
          <a:bodyPr>
            <a:normAutofit/>
          </a:bodyPr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 &amp; DT – SPSU – “</a:t>
            </a:r>
            <a:r>
              <a:rPr lang="en-IN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SCOUT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 – TASK#09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0B195-FEAE-7671-A07A-ACFA4D2DE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3600" dirty="0"/>
              <a:t>TEAM MEMBERS</a:t>
            </a:r>
            <a:r>
              <a:rPr lang="en-IN" dirty="0"/>
              <a:t>:</a:t>
            </a:r>
          </a:p>
          <a:p>
            <a:r>
              <a:rPr lang="en-IN" dirty="0"/>
              <a:t>NAVEEN.C </a:t>
            </a:r>
          </a:p>
          <a:p>
            <a:r>
              <a:rPr lang="en-IN" dirty="0"/>
              <a:t>CHARAN TEJA.K </a:t>
            </a:r>
          </a:p>
          <a:p>
            <a:r>
              <a:rPr lang="en-IN" dirty="0"/>
              <a:t>HARI NAVEEN.M</a:t>
            </a:r>
          </a:p>
          <a:p>
            <a:r>
              <a:rPr lang="en-IN" dirty="0"/>
              <a:t>KUSHAL MENARIYA</a:t>
            </a:r>
          </a:p>
          <a:p>
            <a:r>
              <a:rPr lang="en-IN" dirty="0"/>
              <a:t>MAHESH LOHAR</a:t>
            </a:r>
          </a:p>
          <a:p>
            <a:r>
              <a:rPr lang="en-IN" dirty="0"/>
              <a:t>JAGADEESH</a:t>
            </a:r>
          </a:p>
        </p:txBody>
      </p:sp>
    </p:spTree>
    <p:extLst>
      <p:ext uri="{BB962C8B-B14F-4D97-AF65-F5344CB8AC3E}">
        <p14:creationId xmlns:p14="http://schemas.microsoft.com/office/powerpoint/2010/main" val="2356099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1F82EA-BA59-7C74-E9F6-FC873932F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781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47751D-70A0-1D56-92E6-33EE061BCB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80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B808B3-99E3-BDD4-15DA-4F862B479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39" y="0"/>
            <a:ext cx="10325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275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61EB57-22EB-87BD-7A53-2EB7F6133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80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15DBDB-C36A-A746-D5C4-455F3A663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243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6EB8AA-5AF4-51E8-62B9-E4A603C53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207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B382D9-C441-2C75-1700-1EE9ADF29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22" y="0"/>
            <a:ext cx="106051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281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481F04-DF86-A1E5-1849-83C9F2B06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770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33</Words>
  <Application>Microsoft Office PowerPoint</Application>
  <PresentationFormat>Widescreen</PresentationFormat>
  <Paragraphs>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CT &amp; DT – SPSU – “TEAM SCOUT” – TASK#09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Keshagouni Charan</dc:creator>
  <cp:lastModifiedBy>Keshagouni Charan</cp:lastModifiedBy>
  <cp:revision>1</cp:revision>
  <dcterms:created xsi:type="dcterms:W3CDTF">2024-09-24T08:49:12Z</dcterms:created>
  <dcterms:modified xsi:type="dcterms:W3CDTF">2024-09-24T08:58:27Z</dcterms:modified>
</cp:coreProperties>
</file>

<file path=docProps/thumbnail.jpeg>
</file>